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1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4B51-47BD-4539-9BB1-98F0FCB436A6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A84B-9FCA-430E-B3A0-66E14CA2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3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3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2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DAA6-34A0-403B-91A7-E04407438DC0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Then 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An optional course with 6 facultative lecture points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42"/>
            <a:ext cx="3000600" cy="47915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582341"/>
            <a:ext cx="30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Are you fluent in English</a:t>
            </a:r>
          </a:p>
          <a:p>
            <a:r>
              <a:rPr lang="en-GB" dirty="0">
                <a:solidFill>
                  <a:schemeClr val="bg1"/>
                </a:solidFill>
              </a:rPr>
              <a:t>but want to improve </a:t>
            </a:r>
          </a:p>
          <a:p>
            <a:r>
              <a:rPr lang="en-GB" dirty="0">
                <a:solidFill>
                  <a:schemeClr val="bg1"/>
                </a:solidFill>
              </a:rPr>
              <a:t>your English legal language?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Do you want to find out more about the common law and how common lawyers think?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And how judges create law?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Interested in EU law and want to see the common law perspective?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2" y="4340225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02053"/>
      </p:ext>
    </p:extLst>
  </p:cSld>
  <p:clrMapOvr>
    <a:masterClrMapping/>
  </p:clrMapOvr>
  <p:transition spd="slow" advTm="1968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 optional course with 6 facultative lecture points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2" y="4340225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330" y="1515764"/>
            <a:ext cx="3584900" cy="499214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Diploma/Certificate in English and European has been taught in co-operation with the Gdansk University since 1996……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open to all Polish students and lawyers who have an interest in English and European Union law and who wish to learn the skills unique to English lawyers.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400050" y="1535821"/>
            <a:ext cx="407670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9224"/>
      </p:ext>
    </p:extLst>
  </p:cSld>
  <p:clrMapOvr>
    <a:masterClrMapping/>
  </p:clrMapOvr>
  <p:transition spd="slow" advTm="8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Then come and study at the British Law Centre in Gdansk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 optional course with 6 facultative lecture points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C00000"/>
                </a:solidFill>
              </a:rPr>
              <a:t> apply to </a:t>
            </a:r>
            <a:r>
              <a:rPr lang="en-GB" sz="4000" b="1" u="sng" kern="0" dirty="0" smtClean="0">
                <a:solidFill>
                  <a:srgbClr val="C00000"/>
                </a:solidFill>
              </a:rPr>
              <a:t>b</a:t>
            </a:r>
            <a:r>
              <a:rPr lang="en-GB" sz="4000" b="1" u="sng" kern="0" noProof="0" dirty="0" err="1" smtClean="0">
                <a:solidFill>
                  <a:srgbClr val="C00000"/>
                </a:solidFill>
              </a:rPr>
              <a:t>ritishlawcentre</a:t>
            </a:r>
            <a:r>
              <a:rPr lang="en-GB" sz="4000" b="1" u="sng" kern="0" dirty="0" smtClean="0">
                <a:solidFill>
                  <a:srgbClr val="C00000"/>
                </a:solidFill>
              </a:rPr>
              <a:t>.co.uk</a:t>
            </a:r>
            <a:endParaRPr kumimoji="0" lang="en-GB" sz="4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2" y="4340225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330" y="1515764"/>
            <a:ext cx="3584900" cy="499214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more information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contact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 Monika Adamczak-Retecka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(BLC local </a:t>
            </a:r>
            <a:r>
              <a:rPr lang="en-US" sz="2000" b="1" u="sng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Director)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room 4053 , e-mail to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mretecka@prawo.ug.edu.pl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visit the UG WPIA web site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http://prawo.ug.edu.pl/strona/14669/szkola_prawa_brytyjskiego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400050" y="1535821"/>
            <a:ext cx="407670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62587"/>
      </p:ext>
    </p:extLst>
  </p:cSld>
  <p:clrMapOvr>
    <a:masterClrMapping/>
  </p:clrMapOvr>
  <p:transition spd="slow" advTm="82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 and find out more about us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GUEST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LECTURE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Denise Ashmore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BLC Course Director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Tuesday 13</a:t>
            </a:r>
            <a:r>
              <a:rPr lang="en-US" sz="28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13.00 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room </a:t>
            </a:r>
            <a:r>
              <a:rPr lang="pl-PL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2026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Common Law Methodology?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Where judges are a source of </a:t>
            </a: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</a:rPr>
              <a:t>law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669" y="1547157"/>
            <a:ext cx="854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Delay 2"/>
          <p:cNvSpPr/>
          <p:nvPr/>
        </p:nvSpPr>
        <p:spPr>
          <a:xfrm>
            <a:off x="400050" y="1535821"/>
            <a:ext cx="407670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5" y="1547157"/>
            <a:ext cx="3067050" cy="157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255" y="3176702"/>
            <a:ext cx="3211675" cy="32316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Enrol for the British Law Centre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Diploma </a:t>
            </a:r>
            <a:r>
              <a:rPr lang="en-GB" sz="3600" b="1">
                <a:solidFill>
                  <a:schemeClr val="bg1"/>
                </a:solidFill>
              </a:rPr>
              <a:t>in </a:t>
            </a:r>
            <a:r>
              <a:rPr lang="en-GB" sz="3600" b="1" smtClean="0">
                <a:solidFill>
                  <a:schemeClr val="bg1"/>
                </a:solidFill>
              </a:rPr>
              <a:t>2015-16</a:t>
            </a:r>
            <a:endParaRPr lang="en-GB" sz="3600" b="1" dirty="0" smtClean="0">
              <a:solidFill>
                <a:schemeClr val="bg1"/>
              </a:solidFill>
            </a:endParaRPr>
          </a:p>
          <a:p>
            <a:r>
              <a:rPr lang="en-GB" sz="2400" b="1" u="sng" dirty="0" smtClean="0">
                <a:solidFill>
                  <a:schemeClr val="bg1"/>
                </a:solidFill>
              </a:rPr>
              <a:t>britishlawcentre.co.uk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20935"/>
      </p:ext>
    </p:extLst>
  </p:cSld>
  <p:clrMapOvr>
    <a:masterClrMapping/>
  </p:clrMapOvr>
  <p:transition spd="slow" advTm="164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00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233</Words>
  <Application>Microsoft Office PowerPoint</Application>
  <PresentationFormat>Niestandardowy</PresentationFormat>
  <Paragraphs>62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Ruairi ONeill</dc:creator>
  <cp:lastModifiedBy>Monika</cp:lastModifiedBy>
  <cp:revision>14</cp:revision>
  <dcterms:created xsi:type="dcterms:W3CDTF">2015-04-14T14:41:07Z</dcterms:created>
  <dcterms:modified xsi:type="dcterms:W3CDTF">2015-10-05T12:05:11Z</dcterms:modified>
</cp:coreProperties>
</file>